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  <p:sldMasterId id="2147483655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1" r:id="rId7"/>
    <p:sldId id="260" r:id="rId8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3" autoAdjust="0"/>
    <p:restoredTop sz="94660"/>
  </p:normalViewPr>
  <p:slideViewPr>
    <p:cSldViewPr snapToGrid="0">
      <p:cViewPr>
        <p:scale>
          <a:sx n="153" d="100"/>
          <a:sy n="153" d="100"/>
        </p:scale>
        <p:origin x="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100" b="0" i="0" u="none" strike="noStrike" cap="none" baseline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100" b="0" i="0" u="none" strike="noStrike" cap="none" baseline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100" b="0" i="0" u="none" strike="noStrike" cap="none" baseline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100" b="0" i="0" u="none" strike="noStrike" cap="none" baseline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1"/>
            <a:ext cx="7772400" cy="1159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marL="0" marR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3pPr>
            <a:lvl4pPr marL="0" marR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4pPr>
            <a:lvl5pPr marL="0" marR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5pPr>
            <a:lvl6pPr marL="0" marR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6pPr>
            <a:lvl7pPr marL="0" marR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7pPr>
            <a:lvl8pPr marL="0" marR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8pPr>
            <a:lvl9pPr marL="0" marR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840052"/>
            <a:ext cx="7772400" cy="78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2pPr>
            <a:lvl3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3pPr>
            <a:lvl4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4pPr>
            <a:lvl5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5pPr>
            <a:lvl6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6pPr>
            <a:lvl7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7pPr>
            <a:lvl8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8pPr>
            <a:lvl9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  <a:endParaRPr lang="en"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  <a:endParaRPr lang="en"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  <a:endParaRPr lang="en"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  <a:endParaRPr lang="en"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  <a:endParaRPr lang="en"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4406308"/>
            <a:ext cx="8229600" cy="5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360"/>
              </a:spcBef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  <a:endParaRPr lang="en"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3pPr>
            <a:lvl4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4pPr>
            <a:lvl5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5pPr>
            <a:lvl6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6pPr>
            <a:lvl7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7pPr>
            <a:lvl8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8pPr>
            <a:lvl9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marL="0" marR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marL="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marL="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marL="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marL="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marL="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marL="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" sz="13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  <a:endParaRPr lang="en" sz="13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  <a:endParaRPr lang="en" sz="13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685800" y="1583341"/>
            <a:ext cx="7772400" cy="1159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All About Me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685800" y="2840052"/>
            <a:ext cx="7772400" cy="78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By Me... Student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/>
        </p:nvSpPr>
        <p:spPr>
          <a:xfrm>
            <a:off x="518625" y="1000625"/>
            <a:ext cx="2452800" cy="1189800"/>
          </a:xfrm>
          <a:prstGeom prst="rect">
            <a:avLst/>
          </a:prstGeom>
          <a:noFill/>
          <a:ln w="9525" cap="flat" cmpd="sng">
            <a:solidFill>
              <a:srgbClr val="F3F3F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25000"/>
              <a:buFont typeface="Arial"/>
              <a:buNone/>
            </a:pPr>
            <a:r>
              <a:rPr lang="en" sz="3000" b="0" i="0" u="none" strike="noStrike" cap="none" baseline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  <a:rtl val="0"/>
              </a:rPr>
              <a:t>Student</a:t>
            </a:r>
          </a:p>
        </p:txBody>
      </p:sp>
      <p:sp>
        <p:nvSpPr>
          <p:cNvPr id="37" name="Shape 37"/>
          <p:cNvSpPr txBox="1"/>
          <p:nvPr/>
        </p:nvSpPr>
        <p:spPr>
          <a:xfrm>
            <a:off x="2342850" y="3465475"/>
            <a:ext cx="3673200" cy="1275299"/>
          </a:xfrm>
          <a:prstGeom prst="rect">
            <a:avLst/>
          </a:prstGeom>
          <a:noFill/>
          <a:ln w="9525" cap="flat" cmpd="sng">
            <a:solidFill>
              <a:srgbClr val="F3F3F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25000"/>
              <a:buFont typeface="Arial"/>
              <a:buNone/>
            </a:pPr>
            <a:r>
              <a:rPr lang="en" sz="3000" b="0" i="0" u="none" strike="noStrike" cap="none" baseline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  <a:rtl val="0"/>
              </a:rPr>
              <a:t>City</a:t>
            </a:r>
          </a:p>
        </p:txBody>
      </p:sp>
      <p:sp>
        <p:nvSpPr>
          <p:cNvPr id="38" name="Shape 38"/>
          <p:cNvSpPr txBox="1"/>
          <p:nvPr/>
        </p:nvSpPr>
        <p:spPr>
          <a:xfrm rot="176747">
            <a:off x="6466574" y="3740958"/>
            <a:ext cx="1739598" cy="738382"/>
          </a:xfrm>
          <a:prstGeom prst="rect">
            <a:avLst/>
          </a:prstGeom>
          <a:noFill/>
          <a:ln w="9525" cap="flat" cmpd="sng">
            <a:solidFill>
              <a:srgbClr val="F3F3F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25000"/>
              <a:buFont typeface="Arial"/>
              <a:buNone/>
            </a:pPr>
            <a:r>
              <a:rPr lang="en" sz="3000" b="0" i="0" u="none" strike="noStrike" cap="none" baseline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  <a:rtl val="0"/>
              </a:rPr>
              <a:t>activity</a:t>
            </a:r>
          </a:p>
        </p:txBody>
      </p:sp>
      <p:sp>
        <p:nvSpPr>
          <p:cNvPr id="39" name="Shape 39"/>
          <p:cNvSpPr txBox="1"/>
          <p:nvPr/>
        </p:nvSpPr>
        <p:spPr>
          <a:xfrm rot="-143030">
            <a:off x="5000058" y="1058060"/>
            <a:ext cx="1031392" cy="916691"/>
          </a:xfrm>
          <a:prstGeom prst="rect">
            <a:avLst/>
          </a:prstGeom>
          <a:noFill/>
          <a:ln w="9525" cap="flat" cmpd="sng">
            <a:solidFill>
              <a:srgbClr val="F3F3F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25000"/>
              <a:buFont typeface="Arial"/>
              <a:buNone/>
            </a:pPr>
            <a:r>
              <a:rPr lang="en" sz="3000" b="0" i="0" u="none" strike="noStrike" cap="none" baseline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  <a:rtl val="0"/>
              </a:rPr>
              <a:t>#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604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/>
        </p:nvSpPr>
        <p:spPr>
          <a:xfrm>
            <a:off x="1336225" y="909125"/>
            <a:ext cx="2086799" cy="347700"/>
          </a:xfrm>
          <a:prstGeom prst="rect">
            <a:avLst/>
          </a:prstGeom>
          <a:noFill/>
          <a:ln w="9525" cap="flat" cmpd="sng">
            <a:solidFill>
              <a:srgbClr val="EFEFE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</a:rPr>
              <a:t>color</a:t>
            </a:r>
          </a:p>
        </p:txBody>
      </p:sp>
      <p:sp>
        <p:nvSpPr>
          <p:cNvPr id="31" name="Shape 31"/>
          <p:cNvSpPr txBox="1"/>
          <p:nvPr/>
        </p:nvSpPr>
        <p:spPr>
          <a:xfrm>
            <a:off x="1336225" y="1391000"/>
            <a:ext cx="2086799" cy="347700"/>
          </a:xfrm>
          <a:prstGeom prst="rect">
            <a:avLst/>
          </a:prstGeom>
          <a:noFill/>
          <a:ln w="9525" cap="flat" cmpd="sng">
            <a:solidFill>
              <a:srgbClr val="EFEFE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</a:rPr>
              <a:t>subject</a:t>
            </a:r>
          </a:p>
        </p:txBody>
      </p:sp>
      <p:sp>
        <p:nvSpPr>
          <p:cNvPr id="32" name="Shape 32"/>
          <p:cNvSpPr txBox="1"/>
          <p:nvPr/>
        </p:nvSpPr>
        <p:spPr>
          <a:xfrm>
            <a:off x="1336225" y="1872875"/>
            <a:ext cx="2086799" cy="347700"/>
          </a:xfrm>
          <a:prstGeom prst="rect">
            <a:avLst/>
          </a:prstGeom>
          <a:noFill/>
          <a:ln w="9525" cap="flat" cmpd="sng">
            <a:solidFill>
              <a:srgbClr val="EFEFE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</a:rPr>
              <a:t>place</a:t>
            </a:r>
          </a:p>
        </p:txBody>
      </p:sp>
      <p:sp>
        <p:nvSpPr>
          <p:cNvPr id="33" name="Shape 33"/>
          <p:cNvSpPr txBox="1"/>
          <p:nvPr/>
        </p:nvSpPr>
        <p:spPr>
          <a:xfrm>
            <a:off x="365950" y="3392125"/>
            <a:ext cx="2001300" cy="1336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</a:rPr>
              <a:t>Type your answer here...</a:t>
            </a:r>
          </a:p>
        </p:txBody>
      </p:sp>
      <p:sp>
        <p:nvSpPr>
          <p:cNvPr id="34" name="Shape 34"/>
          <p:cNvSpPr txBox="1"/>
          <p:nvPr/>
        </p:nvSpPr>
        <p:spPr>
          <a:xfrm>
            <a:off x="3571350" y="3111325"/>
            <a:ext cx="1657500" cy="139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</a:rPr>
              <a:t>What do you like to read or watch?</a:t>
            </a:r>
          </a:p>
        </p:txBody>
      </p:sp>
      <p:sp>
        <p:nvSpPr>
          <p:cNvPr id="35" name="Shape 35"/>
          <p:cNvSpPr txBox="1"/>
          <p:nvPr/>
        </p:nvSpPr>
        <p:spPr>
          <a:xfrm>
            <a:off x="3778675" y="749950"/>
            <a:ext cx="1529699" cy="139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</a:rPr>
              <a:t>Type your answer here...</a:t>
            </a:r>
          </a:p>
        </p:txBody>
      </p:sp>
      <p:sp>
        <p:nvSpPr>
          <p:cNvPr id="36" name="Shape 36"/>
          <p:cNvSpPr txBox="1"/>
          <p:nvPr/>
        </p:nvSpPr>
        <p:spPr>
          <a:xfrm>
            <a:off x="6955500" y="1177325"/>
            <a:ext cx="1657500" cy="836099"/>
          </a:xfrm>
          <a:prstGeom prst="rect">
            <a:avLst/>
          </a:prstGeom>
          <a:noFill/>
          <a:ln w="9525" cap="flat" cmpd="sng">
            <a:solidFill>
              <a:srgbClr val="EFEFE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</a:rPr>
              <a:t>smell</a:t>
            </a:r>
          </a:p>
        </p:txBody>
      </p:sp>
      <p:sp>
        <p:nvSpPr>
          <p:cNvPr id="37" name="Shape 37"/>
          <p:cNvSpPr txBox="1"/>
          <p:nvPr/>
        </p:nvSpPr>
        <p:spPr>
          <a:xfrm>
            <a:off x="6650550" y="2641925"/>
            <a:ext cx="1501200" cy="927300"/>
          </a:xfrm>
          <a:prstGeom prst="rect">
            <a:avLst/>
          </a:prstGeom>
          <a:noFill/>
          <a:ln w="9525" cap="flat" cmpd="sng">
            <a:solidFill>
              <a:srgbClr val="EFEFE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</a:rPr>
              <a:t>hear</a:t>
            </a:r>
          </a:p>
        </p:txBody>
      </p:sp>
      <p:sp>
        <p:nvSpPr>
          <p:cNvPr id="38" name="Shape 38"/>
          <p:cNvSpPr txBox="1"/>
          <p:nvPr/>
        </p:nvSpPr>
        <p:spPr>
          <a:xfrm>
            <a:off x="7091950" y="4081725"/>
            <a:ext cx="1657500" cy="427199"/>
          </a:xfrm>
          <a:prstGeom prst="rect">
            <a:avLst/>
          </a:prstGeom>
          <a:noFill/>
          <a:ln w="9525" cap="flat" cmpd="sng">
            <a:solidFill>
              <a:srgbClr val="EFEFE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</a:rPr>
              <a:t>touch</a:t>
            </a:r>
          </a:p>
        </p:txBody>
      </p:sp>
    </p:spTree>
    <p:extLst>
      <p:ext uri="{BB962C8B-B14F-4D97-AF65-F5344CB8AC3E}">
        <p14:creationId xmlns:p14="http://schemas.microsoft.com/office/powerpoint/2010/main" val="477638006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36</Words>
  <Application>Microsoft Office PowerPoint</Application>
  <PresentationFormat>On-screen Show (16:9)</PresentationFormat>
  <Paragraphs>15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simple-light</vt:lpstr>
      <vt:lpstr>simple-light</vt:lpstr>
      <vt:lpstr>All About 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Me</dc:title>
  <dc:subject>TechnoMe 2016</dc:subject>
  <dc:creator>TechnoKids Inc.</dc:creator>
  <cp:keywords>Template</cp:keywords>
  <cp:lastModifiedBy>Deborah Sandford</cp:lastModifiedBy>
  <cp:revision>2</cp:revision>
  <dcterms:modified xsi:type="dcterms:W3CDTF">2020-02-02T21:58:52Z</dcterms:modified>
  <cp:category>Primary</cp:category>
</cp:coreProperties>
</file>