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1" r:id="rId5"/>
    <p:sldId id="260" r:id="rId6"/>
  </p:sldIdLst>
  <p:sldSz cx="9144000" cy="6858000" type="screen4x3"/>
  <p:notesSz cx="6858000" cy="9144000"/>
  <p:embeddedFontLst>
    <p:embeddedFont>
      <p:font typeface="Bree Serif" panose="02000503040000020004" pitchFamily="2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2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400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7966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6412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101800" tIns="101800" rIns="101800" bIns="101800" anchor="b" anchorCtr="0"/>
          <a:lstStyle>
            <a:lvl1pPr lvl="0" algn="ctr">
              <a:spcBef>
                <a:spcPts val="0"/>
              </a:spcBef>
              <a:buSzPct val="100000"/>
              <a:defRPr sz="5800"/>
            </a:lvl1pPr>
            <a:lvl2pPr lvl="1" algn="ctr">
              <a:spcBef>
                <a:spcPts val="0"/>
              </a:spcBef>
              <a:buSzPct val="100000"/>
              <a:defRPr sz="5800"/>
            </a:lvl2pPr>
            <a:lvl3pPr lvl="2" algn="ctr">
              <a:spcBef>
                <a:spcPts val="0"/>
              </a:spcBef>
              <a:buSzPct val="100000"/>
              <a:defRPr sz="5800"/>
            </a:lvl3pPr>
            <a:lvl4pPr lvl="3" algn="ctr">
              <a:spcBef>
                <a:spcPts val="0"/>
              </a:spcBef>
              <a:buSzPct val="100000"/>
              <a:defRPr sz="5800"/>
            </a:lvl4pPr>
            <a:lvl5pPr lvl="4" algn="ctr">
              <a:spcBef>
                <a:spcPts val="0"/>
              </a:spcBef>
              <a:buSzPct val="100000"/>
              <a:defRPr sz="5800"/>
            </a:lvl5pPr>
            <a:lvl6pPr lvl="5" algn="ctr">
              <a:spcBef>
                <a:spcPts val="0"/>
              </a:spcBef>
              <a:buSzPct val="100000"/>
              <a:defRPr sz="5800"/>
            </a:lvl6pPr>
            <a:lvl7pPr lvl="6" algn="ctr">
              <a:spcBef>
                <a:spcPts val="0"/>
              </a:spcBef>
              <a:buSzPct val="100000"/>
              <a:defRPr sz="5800"/>
            </a:lvl7pPr>
            <a:lvl8pPr lvl="7" algn="ctr">
              <a:spcBef>
                <a:spcPts val="0"/>
              </a:spcBef>
              <a:buSzPct val="100000"/>
              <a:defRPr sz="5800"/>
            </a:lvl8pPr>
            <a:lvl9pPr lvl="8" algn="ctr">
              <a:spcBef>
                <a:spcPts val="0"/>
              </a:spcBef>
              <a:buSzPct val="100000"/>
              <a:defRPr sz="5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600"/>
          </a:xfrm>
          <a:prstGeom prst="rect">
            <a:avLst/>
          </a:prstGeom>
        </p:spPr>
        <p:txBody>
          <a:bodyPr lIns="101800" tIns="101800" rIns="101800" bIns="1018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7800"/>
          </a:xfrm>
          <a:prstGeom prst="rect">
            <a:avLst/>
          </a:prstGeom>
        </p:spPr>
        <p:txBody>
          <a:bodyPr lIns="101800" tIns="101800" rIns="101800" bIns="101800" anchor="b" anchorCtr="0"/>
          <a:lstStyle>
            <a:lvl1pPr lvl="0" algn="ctr">
              <a:spcBef>
                <a:spcPts val="0"/>
              </a:spcBef>
              <a:buSzPct val="100000"/>
              <a:defRPr sz="13300"/>
            </a:lvl1pPr>
            <a:lvl2pPr lvl="1" algn="ctr">
              <a:spcBef>
                <a:spcPts val="0"/>
              </a:spcBef>
              <a:buSzPct val="100000"/>
              <a:defRPr sz="13300"/>
            </a:lvl2pPr>
            <a:lvl3pPr lvl="2" algn="ctr">
              <a:spcBef>
                <a:spcPts val="0"/>
              </a:spcBef>
              <a:buSzPct val="100000"/>
              <a:defRPr sz="13300"/>
            </a:lvl3pPr>
            <a:lvl4pPr lvl="3" algn="ctr">
              <a:spcBef>
                <a:spcPts val="0"/>
              </a:spcBef>
              <a:buSzPct val="100000"/>
              <a:defRPr sz="13300"/>
            </a:lvl4pPr>
            <a:lvl5pPr lvl="4" algn="ctr">
              <a:spcBef>
                <a:spcPts val="0"/>
              </a:spcBef>
              <a:buSzPct val="100000"/>
              <a:defRPr sz="13300"/>
            </a:lvl5pPr>
            <a:lvl6pPr lvl="5" algn="ctr">
              <a:spcBef>
                <a:spcPts val="0"/>
              </a:spcBef>
              <a:buSzPct val="100000"/>
              <a:defRPr sz="13300"/>
            </a:lvl6pPr>
            <a:lvl7pPr lvl="6" algn="ctr">
              <a:spcBef>
                <a:spcPts val="0"/>
              </a:spcBef>
              <a:buSzPct val="100000"/>
              <a:defRPr sz="13300"/>
            </a:lvl7pPr>
            <a:lvl8pPr lvl="7" algn="ctr">
              <a:spcBef>
                <a:spcPts val="0"/>
              </a:spcBef>
              <a:buSzPct val="100000"/>
              <a:defRPr sz="13300"/>
            </a:lvl8pPr>
            <a:lvl9pPr lvl="8" algn="ctr">
              <a:spcBef>
                <a:spcPts val="0"/>
              </a:spcBef>
              <a:buSzPct val="100000"/>
              <a:defRPr sz="133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lIns="101800" tIns="101800" rIns="101800" bIns="101800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5000"/>
          </a:xfrm>
          <a:prstGeom prst="rect">
            <a:avLst/>
          </a:prstGeom>
        </p:spPr>
        <p:txBody>
          <a:bodyPr lIns="101800" tIns="101800" rIns="101800" bIns="10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5000"/>
          </a:xfrm>
          <a:prstGeom prst="rect">
            <a:avLst/>
          </a:prstGeom>
        </p:spPr>
        <p:txBody>
          <a:bodyPr lIns="101800" tIns="101800" rIns="101800" bIns="10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101800" tIns="101800" rIns="101800" bIns="101800" anchor="ctr" anchorCtr="0"/>
          <a:lstStyle>
            <a:lvl1pPr lvl="0" algn="ctr">
              <a:spcBef>
                <a:spcPts val="0"/>
              </a:spcBef>
              <a:buSzPct val="100000"/>
              <a:defRPr sz="4100"/>
            </a:lvl1pPr>
            <a:lvl2pPr lvl="1" algn="ctr">
              <a:spcBef>
                <a:spcPts val="0"/>
              </a:spcBef>
              <a:buSzPct val="100000"/>
              <a:defRPr sz="4100"/>
            </a:lvl2pPr>
            <a:lvl3pPr lvl="2" algn="ctr">
              <a:spcBef>
                <a:spcPts val="0"/>
              </a:spcBef>
              <a:buSzPct val="100000"/>
              <a:defRPr sz="4100"/>
            </a:lvl3pPr>
            <a:lvl4pPr lvl="3" algn="ctr">
              <a:spcBef>
                <a:spcPts val="0"/>
              </a:spcBef>
              <a:buSzPct val="100000"/>
              <a:defRPr sz="4100"/>
            </a:lvl4pPr>
            <a:lvl5pPr lvl="4" algn="ctr">
              <a:spcBef>
                <a:spcPts val="0"/>
              </a:spcBef>
              <a:buSzPct val="100000"/>
              <a:defRPr sz="4100"/>
            </a:lvl5pPr>
            <a:lvl6pPr lvl="5" algn="ctr">
              <a:spcBef>
                <a:spcPts val="0"/>
              </a:spcBef>
              <a:buSzPct val="100000"/>
              <a:defRPr sz="4100"/>
            </a:lvl6pPr>
            <a:lvl7pPr lvl="6" algn="ctr">
              <a:spcBef>
                <a:spcPts val="0"/>
              </a:spcBef>
              <a:buSzPct val="100000"/>
              <a:defRPr sz="4100"/>
            </a:lvl7pPr>
            <a:lvl8pPr lvl="7" algn="ctr">
              <a:spcBef>
                <a:spcPts val="0"/>
              </a:spcBef>
              <a:buSzPct val="100000"/>
              <a:defRPr sz="4100"/>
            </a:lvl8pPr>
            <a:lvl9pPr lvl="8" algn="ctr">
              <a:spcBef>
                <a:spcPts val="0"/>
              </a:spcBef>
              <a:buSzPct val="100000"/>
              <a:defRPr sz="41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5000"/>
          </a:xfrm>
          <a:prstGeom prst="rect">
            <a:avLst/>
          </a:prstGeom>
        </p:spPr>
        <p:txBody>
          <a:bodyPr lIns="101800" tIns="101800" rIns="101800" bIns="10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800"/>
          </a:xfrm>
          <a:prstGeom prst="rect">
            <a:avLst/>
          </a:prstGeom>
        </p:spPr>
        <p:txBody>
          <a:bodyPr lIns="101800" tIns="101800" rIns="101800" bIns="1018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101800" tIns="101800" rIns="101800" bIns="1018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5000"/>
          </a:xfrm>
          <a:prstGeom prst="rect">
            <a:avLst/>
          </a:prstGeom>
        </p:spPr>
        <p:txBody>
          <a:bodyPr lIns="101800" tIns="101800" rIns="101800" bIns="10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800"/>
          </a:xfrm>
          <a:prstGeom prst="rect">
            <a:avLst/>
          </a:prstGeom>
        </p:spPr>
        <p:txBody>
          <a:bodyPr lIns="101800" tIns="101800" rIns="101800" bIns="1018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101800" tIns="101800" rIns="101800" bIns="101800" anchor="t" anchorCtr="0"/>
          <a:lstStyle>
            <a:lvl1pPr lvl="0">
              <a:spcBef>
                <a:spcPts val="0"/>
              </a:spcBef>
              <a:buSzPct val="100000"/>
              <a:defRPr sz="1500"/>
            </a:lvl1pPr>
            <a:lvl2pPr lvl="1">
              <a:spcBef>
                <a:spcPts val="0"/>
              </a:spcBef>
              <a:buSzPct val="100000"/>
              <a:defRPr sz="1400"/>
            </a:lvl2pPr>
            <a:lvl3pPr lvl="2">
              <a:spcBef>
                <a:spcPts val="0"/>
              </a:spcBef>
              <a:buSzPct val="100000"/>
              <a:defRPr sz="1400"/>
            </a:lvl3pPr>
            <a:lvl4pPr lvl="3">
              <a:spcBef>
                <a:spcPts val="0"/>
              </a:spcBef>
              <a:buSzPct val="100000"/>
              <a:defRPr sz="1400"/>
            </a:lvl4pPr>
            <a:lvl5pPr lvl="4">
              <a:spcBef>
                <a:spcPts val="0"/>
              </a:spcBef>
              <a:buSzPct val="100000"/>
              <a:defRPr sz="1400"/>
            </a:lvl5pPr>
            <a:lvl6pPr lvl="5">
              <a:spcBef>
                <a:spcPts val="0"/>
              </a:spcBef>
              <a:buSzPct val="100000"/>
              <a:defRPr sz="1400"/>
            </a:lvl6pPr>
            <a:lvl7pPr lvl="6">
              <a:spcBef>
                <a:spcPts val="0"/>
              </a:spcBef>
              <a:buSzPct val="100000"/>
              <a:defRPr sz="1400"/>
            </a:lvl7pPr>
            <a:lvl8pPr lvl="7">
              <a:spcBef>
                <a:spcPts val="0"/>
              </a:spcBef>
              <a:buSzPct val="100000"/>
              <a:defRPr sz="1400"/>
            </a:lvl8pPr>
            <a:lvl9pPr lvl="8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101800" tIns="101800" rIns="101800" bIns="101800" anchor="t" anchorCtr="0"/>
          <a:lstStyle>
            <a:lvl1pPr lvl="0">
              <a:spcBef>
                <a:spcPts val="0"/>
              </a:spcBef>
              <a:buSzPct val="100000"/>
              <a:defRPr sz="1500"/>
            </a:lvl1pPr>
            <a:lvl2pPr lvl="1">
              <a:spcBef>
                <a:spcPts val="0"/>
              </a:spcBef>
              <a:buSzPct val="100000"/>
              <a:defRPr sz="1400"/>
            </a:lvl2pPr>
            <a:lvl3pPr lvl="2">
              <a:spcBef>
                <a:spcPts val="0"/>
              </a:spcBef>
              <a:buSzPct val="100000"/>
              <a:defRPr sz="1400"/>
            </a:lvl3pPr>
            <a:lvl4pPr lvl="3">
              <a:spcBef>
                <a:spcPts val="0"/>
              </a:spcBef>
              <a:buSzPct val="100000"/>
              <a:defRPr sz="1400"/>
            </a:lvl4pPr>
            <a:lvl5pPr lvl="4">
              <a:spcBef>
                <a:spcPts val="0"/>
              </a:spcBef>
              <a:buSzPct val="100000"/>
              <a:defRPr sz="1400"/>
            </a:lvl5pPr>
            <a:lvl6pPr lvl="5">
              <a:spcBef>
                <a:spcPts val="0"/>
              </a:spcBef>
              <a:buSzPct val="100000"/>
              <a:defRPr sz="1400"/>
            </a:lvl6pPr>
            <a:lvl7pPr lvl="6">
              <a:spcBef>
                <a:spcPts val="0"/>
              </a:spcBef>
              <a:buSzPct val="100000"/>
              <a:defRPr sz="1400"/>
            </a:lvl7pPr>
            <a:lvl8pPr lvl="7">
              <a:spcBef>
                <a:spcPts val="0"/>
              </a:spcBef>
              <a:buSzPct val="100000"/>
              <a:defRPr sz="1400"/>
            </a:lvl8pPr>
            <a:lvl9pPr lvl="8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5000"/>
          </a:xfrm>
          <a:prstGeom prst="rect">
            <a:avLst/>
          </a:prstGeom>
        </p:spPr>
        <p:txBody>
          <a:bodyPr lIns="101800" tIns="101800" rIns="101800" bIns="10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800"/>
          </a:xfrm>
          <a:prstGeom prst="rect">
            <a:avLst/>
          </a:prstGeom>
        </p:spPr>
        <p:txBody>
          <a:bodyPr lIns="101800" tIns="101800" rIns="101800" bIns="1018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5000"/>
          </a:xfrm>
          <a:prstGeom prst="rect">
            <a:avLst/>
          </a:prstGeom>
        </p:spPr>
        <p:txBody>
          <a:bodyPr lIns="101800" tIns="101800" rIns="101800" bIns="10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400"/>
          </a:xfrm>
          <a:prstGeom prst="rect">
            <a:avLst/>
          </a:prstGeom>
        </p:spPr>
        <p:txBody>
          <a:bodyPr lIns="101800" tIns="101800" rIns="101800" bIns="101800" anchor="b" anchorCtr="0"/>
          <a:lstStyle>
            <a:lvl1pPr lvl="0">
              <a:spcBef>
                <a:spcPts val="0"/>
              </a:spcBef>
              <a:buSzPct val="100000"/>
              <a:defRPr sz="2700"/>
            </a:lvl1pPr>
            <a:lvl2pPr lvl="1">
              <a:spcBef>
                <a:spcPts val="0"/>
              </a:spcBef>
              <a:buSzPct val="100000"/>
              <a:defRPr sz="2700"/>
            </a:lvl2pPr>
            <a:lvl3pPr lvl="2">
              <a:spcBef>
                <a:spcPts val="0"/>
              </a:spcBef>
              <a:buSzPct val="100000"/>
              <a:defRPr sz="2700"/>
            </a:lvl3pPr>
            <a:lvl4pPr lvl="3">
              <a:spcBef>
                <a:spcPts val="0"/>
              </a:spcBef>
              <a:buSzPct val="100000"/>
              <a:defRPr sz="2700"/>
            </a:lvl4pPr>
            <a:lvl5pPr lvl="4">
              <a:spcBef>
                <a:spcPts val="0"/>
              </a:spcBef>
              <a:buSzPct val="100000"/>
              <a:defRPr sz="2700"/>
            </a:lvl5pPr>
            <a:lvl6pPr lvl="5">
              <a:spcBef>
                <a:spcPts val="0"/>
              </a:spcBef>
              <a:buSzPct val="100000"/>
              <a:defRPr sz="2700"/>
            </a:lvl6pPr>
            <a:lvl7pPr lvl="6">
              <a:spcBef>
                <a:spcPts val="0"/>
              </a:spcBef>
              <a:buSzPct val="100000"/>
              <a:defRPr sz="2700"/>
            </a:lvl7pPr>
            <a:lvl8pPr lvl="7">
              <a:spcBef>
                <a:spcPts val="0"/>
              </a:spcBef>
              <a:buSzPct val="100000"/>
              <a:defRPr sz="2700"/>
            </a:lvl8pPr>
            <a:lvl9pPr lvl="8">
              <a:spcBef>
                <a:spcPts val="0"/>
              </a:spcBef>
              <a:buSzPct val="100000"/>
              <a:defRPr sz="27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101800" tIns="101800" rIns="101800" bIns="101800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400"/>
            </a:lvl2pPr>
            <a:lvl3pPr lvl="2">
              <a:spcBef>
                <a:spcPts val="0"/>
              </a:spcBef>
              <a:buSzPct val="100000"/>
              <a:defRPr sz="1400"/>
            </a:lvl3pPr>
            <a:lvl4pPr lvl="3">
              <a:spcBef>
                <a:spcPts val="0"/>
              </a:spcBef>
              <a:buSzPct val="100000"/>
              <a:defRPr sz="1400"/>
            </a:lvl4pPr>
            <a:lvl5pPr lvl="4">
              <a:spcBef>
                <a:spcPts val="0"/>
              </a:spcBef>
              <a:buSzPct val="100000"/>
              <a:defRPr sz="1400"/>
            </a:lvl5pPr>
            <a:lvl6pPr lvl="5">
              <a:spcBef>
                <a:spcPts val="0"/>
              </a:spcBef>
              <a:buSzPct val="100000"/>
              <a:defRPr sz="1400"/>
            </a:lvl6pPr>
            <a:lvl7pPr lvl="6">
              <a:spcBef>
                <a:spcPts val="0"/>
              </a:spcBef>
              <a:buSzPct val="100000"/>
              <a:defRPr sz="1400"/>
            </a:lvl7pPr>
            <a:lvl8pPr lvl="7">
              <a:spcBef>
                <a:spcPts val="0"/>
              </a:spcBef>
              <a:buSzPct val="100000"/>
              <a:defRPr sz="1400"/>
            </a:lvl8pPr>
            <a:lvl9pPr lvl="8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5000"/>
          </a:xfrm>
          <a:prstGeom prst="rect">
            <a:avLst/>
          </a:prstGeom>
        </p:spPr>
        <p:txBody>
          <a:bodyPr lIns="101800" tIns="101800" rIns="101800" bIns="10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600"/>
          </a:xfrm>
          <a:prstGeom prst="rect">
            <a:avLst/>
          </a:prstGeom>
        </p:spPr>
        <p:txBody>
          <a:bodyPr lIns="101800" tIns="101800" rIns="101800" bIns="101800" anchor="ctr" anchorCtr="0"/>
          <a:lstStyle>
            <a:lvl1pPr lvl="0">
              <a:spcBef>
                <a:spcPts val="0"/>
              </a:spcBef>
              <a:buSzPct val="100000"/>
              <a:defRPr sz="5300"/>
            </a:lvl1pPr>
            <a:lvl2pPr lvl="1">
              <a:spcBef>
                <a:spcPts val="0"/>
              </a:spcBef>
              <a:buSzPct val="100000"/>
              <a:defRPr sz="5300"/>
            </a:lvl2pPr>
            <a:lvl3pPr lvl="2">
              <a:spcBef>
                <a:spcPts val="0"/>
              </a:spcBef>
              <a:buSzPct val="100000"/>
              <a:defRPr sz="5300"/>
            </a:lvl3pPr>
            <a:lvl4pPr lvl="3">
              <a:spcBef>
                <a:spcPts val="0"/>
              </a:spcBef>
              <a:buSzPct val="100000"/>
              <a:defRPr sz="5300"/>
            </a:lvl4pPr>
            <a:lvl5pPr lvl="4">
              <a:spcBef>
                <a:spcPts val="0"/>
              </a:spcBef>
              <a:buSzPct val="100000"/>
              <a:defRPr sz="5300"/>
            </a:lvl5pPr>
            <a:lvl6pPr lvl="5">
              <a:spcBef>
                <a:spcPts val="0"/>
              </a:spcBef>
              <a:buSzPct val="100000"/>
              <a:defRPr sz="5300"/>
            </a:lvl6pPr>
            <a:lvl7pPr lvl="6">
              <a:spcBef>
                <a:spcPts val="0"/>
              </a:spcBef>
              <a:buSzPct val="100000"/>
              <a:defRPr sz="5300"/>
            </a:lvl7pPr>
            <a:lvl8pPr lvl="7">
              <a:spcBef>
                <a:spcPts val="0"/>
              </a:spcBef>
              <a:buSzPct val="100000"/>
              <a:defRPr sz="5300"/>
            </a:lvl8pPr>
            <a:lvl9pPr lvl="8">
              <a:spcBef>
                <a:spcPts val="0"/>
              </a:spcBef>
              <a:buSzPct val="100000"/>
              <a:defRPr sz="53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5000"/>
          </a:xfrm>
          <a:prstGeom prst="rect">
            <a:avLst/>
          </a:prstGeom>
        </p:spPr>
        <p:txBody>
          <a:bodyPr lIns="101800" tIns="101800" rIns="101800" bIns="10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01800" tIns="101800" rIns="101800" bIns="10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101800" tIns="101800" rIns="101800" bIns="101800" anchor="b" anchorCtr="0"/>
          <a:lstStyle>
            <a:lvl1pPr lvl="0" algn="ctr">
              <a:spcBef>
                <a:spcPts val="0"/>
              </a:spcBef>
              <a:buSzPct val="100000"/>
              <a:defRPr sz="4700"/>
            </a:lvl1pPr>
            <a:lvl2pPr lvl="1" algn="ctr">
              <a:spcBef>
                <a:spcPts val="0"/>
              </a:spcBef>
              <a:buSzPct val="100000"/>
              <a:defRPr sz="4700"/>
            </a:lvl2pPr>
            <a:lvl3pPr lvl="2" algn="ctr">
              <a:spcBef>
                <a:spcPts val="0"/>
              </a:spcBef>
              <a:buSzPct val="100000"/>
              <a:defRPr sz="4700"/>
            </a:lvl3pPr>
            <a:lvl4pPr lvl="3" algn="ctr">
              <a:spcBef>
                <a:spcPts val="0"/>
              </a:spcBef>
              <a:buSzPct val="100000"/>
              <a:defRPr sz="4700"/>
            </a:lvl4pPr>
            <a:lvl5pPr lvl="4" algn="ctr">
              <a:spcBef>
                <a:spcPts val="0"/>
              </a:spcBef>
              <a:buSzPct val="100000"/>
              <a:defRPr sz="4700"/>
            </a:lvl5pPr>
            <a:lvl6pPr lvl="5" algn="ctr">
              <a:spcBef>
                <a:spcPts val="0"/>
              </a:spcBef>
              <a:buSzPct val="100000"/>
              <a:defRPr sz="4700"/>
            </a:lvl6pPr>
            <a:lvl7pPr lvl="6" algn="ctr">
              <a:spcBef>
                <a:spcPts val="0"/>
              </a:spcBef>
              <a:buSzPct val="100000"/>
              <a:defRPr sz="4700"/>
            </a:lvl7pPr>
            <a:lvl8pPr lvl="7" algn="ctr">
              <a:spcBef>
                <a:spcPts val="0"/>
              </a:spcBef>
              <a:buSzPct val="100000"/>
              <a:defRPr sz="4700"/>
            </a:lvl8pPr>
            <a:lvl9pPr lvl="8" algn="ctr">
              <a:spcBef>
                <a:spcPts val="0"/>
              </a:spcBef>
              <a:buSzPct val="100000"/>
              <a:defRPr sz="47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lIns="101800" tIns="101800" rIns="101800" bIns="1018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3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600"/>
          </a:xfrm>
          <a:prstGeom prst="rect">
            <a:avLst/>
          </a:prstGeom>
        </p:spPr>
        <p:txBody>
          <a:bodyPr lIns="101800" tIns="101800" rIns="101800" bIns="101800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5000"/>
          </a:xfrm>
          <a:prstGeom prst="rect">
            <a:avLst/>
          </a:prstGeom>
        </p:spPr>
        <p:txBody>
          <a:bodyPr lIns="101800" tIns="101800" rIns="101800" bIns="10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101800" tIns="101800" rIns="101800" bIns="101800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5000"/>
          </a:xfrm>
          <a:prstGeom prst="rect">
            <a:avLst/>
          </a:prstGeom>
        </p:spPr>
        <p:txBody>
          <a:bodyPr lIns="101800" tIns="101800" rIns="101800" bIns="101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800"/>
          </a:xfrm>
          <a:prstGeom prst="rect">
            <a:avLst/>
          </a:prstGeom>
          <a:noFill/>
          <a:ln>
            <a:noFill/>
          </a:ln>
        </p:spPr>
        <p:txBody>
          <a:bodyPr lIns="101800" tIns="101800" rIns="101800" bIns="101800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101800" tIns="101800" rIns="101800" bIns="101800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dk2"/>
              </a:buClr>
              <a:buSzPct val="100000"/>
              <a:defRPr sz="20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dk2"/>
              </a:buClr>
              <a:buSzPct val="100000"/>
              <a:defRPr sz="15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dk2"/>
              </a:buClr>
              <a:buSzPct val="100000"/>
              <a:defRPr sz="15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dk2"/>
              </a:buClr>
              <a:buSzPct val="100000"/>
              <a:defRPr sz="15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dk2"/>
              </a:buClr>
              <a:buSzPct val="100000"/>
              <a:defRPr sz="15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dk2"/>
              </a:buClr>
              <a:buSzPct val="100000"/>
              <a:defRPr sz="15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dk2"/>
              </a:buClr>
              <a:buSzPct val="100000"/>
              <a:defRPr sz="15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dk2"/>
              </a:buClr>
              <a:buSzPct val="100000"/>
              <a:defRPr sz="15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dk2"/>
              </a:buClr>
              <a:buSzPct val="100000"/>
              <a:defRPr sz="1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lIns="101800" tIns="101800" rIns="101800" bIns="101800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100">
                <a:solidFill>
                  <a:schemeClr val="dk2"/>
                </a:solidFill>
              </a:rPr>
              <a:t>‹#›</a:t>
            </a:fld>
            <a:endParaRPr lang="en" sz="11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101800" tIns="101800" rIns="101800" bIns="1018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600"/>
          </a:xfrm>
          <a:prstGeom prst="rect">
            <a:avLst/>
          </a:prstGeom>
        </p:spPr>
        <p:txBody>
          <a:bodyPr lIns="101800" tIns="101800" rIns="101800" bIns="1018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848175" y="638150"/>
            <a:ext cx="3424800" cy="5453700"/>
          </a:xfrm>
          <a:prstGeom prst="rect">
            <a:avLst/>
          </a:prstGeom>
        </p:spPr>
        <p:txBody>
          <a:bodyPr lIns="101800" tIns="101800" rIns="101800" bIns="1018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848175" y="638150"/>
            <a:ext cx="3424800" cy="5453700"/>
          </a:xfrm>
          <a:prstGeom prst="rect">
            <a:avLst/>
          </a:prstGeom>
        </p:spPr>
        <p:txBody>
          <a:bodyPr lIns="101800" tIns="101800" rIns="101800" bIns="1018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263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848175" y="638150"/>
            <a:ext cx="3424800" cy="5453700"/>
          </a:xfrm>
          <a:prstGeom prst="rect">
            <a:avLst/>
          </a:prstGeom>
        </p:spPr>
        <p:txBody>
          <a:bodyPr lIns="101800" tIns="101800" rIns="101800" bIns="1018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672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Bree Serif</vt:lpstr>
      <vt:lpstr>Arial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</dc:title>
  <dc:subject>TechnoBookmaking O365</dc:subject>
  <dc:creator>TechnoKids Inc.</dc:creator>
  <cp:keywords>Template</cp:keywords>
  <cp:lastModifiedBy>TechnoKids Inc.</cp:lastModifiedBy>
  <cp:revision>4</cp:revision>
  <dcterms:modified xsi:type="dcterms:W3CDTF">2017-04-03T14:30:50Z</dcterms:modified>
  <cp:category>Primary</cp:category>
</cp:coreProperties>
</file>