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 rot="16200000">
            <a:off x="8335462" y="4373473"/>
            <a:ext cx="13553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Copyright © TechnoKids Inc.</a:t>
            </a:r>
            <a:endParaRPr lang="en-CA" sz="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8335462" y="4373473"/>
            <a:ext cx="13553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Copyright © TechnoKids Inc.</a:t>
            </a:r>
            <a:endParaRPr lang="en-CA" sz="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335462" y="4373473"/>
            <a:ext cx="13553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Copyright © TechnoKids Inc.</a:t>
            </a:r>
            <a:endParaRPr lang="en-CA" sz="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440630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7200" b="1" i="0" u="none" strike="noStrike" cap="none" baseline="0">
                <a:solidFill>
                  <a:srgbClr val="4A86E8"/>
                </a:solidFill>
                <a:latin typeface="Paytone One"/>
                <a:ea typeface="Paytone One"/>
                <a:cs typeface="Paytone One"/>
                <a:sym typeface="Paytone One"/>
                <a:rtl val="0"/>
              </a:rPr>
              <a:t>All About Me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By Me... </a:t>
            </a:r>
            <a:r>
              <a:rPr lang="en" sz="4800" b="1">
                <a:solidFill>
                  <a:srgbClr val="0000FF"/>
                </a:solidFill>
                <a:latin typeface="Chewy"/>
                <a:ea typeface="Chewy"/>
                <a:cs typeface="Chewy"/>
                <a:sym typeface="Chewy"/>
                <a:rtl val="0"/>
              </a:rPr>
              <a:t>Jake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518625" y="1000625"/>
            <a:ext cx="2452800" cy="1189800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6000">
                <a:solidFill>
                  <a:srgbClr val="0000FF"/>
                </a:solidFill>
                <a:latin typeface="Bitter"/>
                <a:ea typeface="Bitter"/>
                <a:cs typeface="Bitter"/>
                <a:sym typeface="Bitter"/>
              </a:rPr>
              <a:t>Jake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2342850" y="3465475"/>
            <a:ext cx="3673200" cy="1275299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6000">
                <a:solidFill>
                  <a:srgbClr val="9900FF"/>
                </a:solidFill>
                <a:latin typeface="Walter Turncoat"/>
                <a:ea typeface="Walter Turncoat"/>
                <a:cs typeface="Walter Turncoat"/>
                <a:sym typeface="Walter Turncoat"/>
              </a:rPr>
              <a:t>Hamilton</a:t>
            </a:r>
          </a:p>
        </p:txBody>
      </p:sp>
      <p:sp>
        <p:nvSpPr>
          <p:cNvPr id="38" name="Shape 38"/>
          <p:cNvSpPr txBox="1"/>
          <p:nvPr/>
        </p:nvSpPr>
        <p:spPr>
          <a:xfrm rot="176747">
            <a:off x="6466574" y="3740958"/>
            <a:ext cx="1739598" cy="738382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3600" b="1">
                <a:solidFill>
                  <a:srgbClr val="1155CC"/>
                </a:solidFill>
                <a:latin typeface="Corsiva"/>
                <a:ea typeface="Corsiva"/>
                <a:cs typeface="Corsiva"/>
                <a:sym typeface="Corsiva"/>
              </a:rPr>
              <a:t>soccer</a:t>
            </a:r>
          </a:p>
        </p:txBody>
      </p:sp>
      <p:sp>
        <p:nvSpPr>
          <p:cNvPr id="39" name="Shape 39"/>
          <p:cNvSpPr txBox="1"/>
          <p:nvPr/>
        </p:nvSpPr>
        <p:spPr>
          <a:xfrm rot="-143030">
            <a:off x="5000058" y="1058060"/>
            <a:ext cx="1031392" cy="916691"/>
          </a:xfrm>
          <a:prstGeom prst="rect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6000" b="1">
                <a:solidFill>
                  <a:srgbClr val="351C75"/>
                </a:solidFill>
                <a:latin typeface="Syncopate"/>
                <a:ea typeface="Syncopate"/>
                <a:cs typeface="Syncopate"/>
                <a:sym typeface="Syncopate"/>
              </a:rPr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4100" y="1766375"/>
            <a:ext cx="2857500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3047725" y="3480875"/>
            <a:ext cx="2464800" cy="74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latin typeface="Chewy"/>
                <a:ea typeface="Chewy"/>
                <a:cs typeface="Chewy"/>
                <a:sym typeface="Chewy"/>
              </a:rPr>
              <a:t>Fire Fighter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4725" y="1441440"/>
            <a:ext cx="762425" cy="1197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59475" y="3366812"/>
            <a:ext cx="9525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68225" y="3461862"/>
            <a:ext cx="762425" cy="76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88650" y="1717675"/>
            <a:ext cx="9525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03025" y="435137"/>
            <a:ext cx="14287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5"/>
          <p:cNvPicPr preferRelativeResize="0"/>
          <p:nvPr/>
        </p:nvPicPr>
        <p:blipFill rotWithShape="1">
          <a:blip r:embed="rId9"/>
          <a:srcRect l="28890" t="13714" r="19336" b="35301"/>
          <a:stretch/>
        </p:blipFill>
        <p:spPr>
          <a:xfrm>
            <a:off x="3444926" y="1451855"/>
            <a:ext cx="2254148" cy="22397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On-screen Show (16:9)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Bitter</vt:lpstr>
      <vt:lpstr>Century Gothic</vt:lpstr>
      <vt:lpstr>Chewy</vt:lpstr>
      <vt:lpstr>Corsiva</vt:lpstr>
      <vt:lpstr>Paytone One</vt:lpstr>
      <vt:lpstr>Syncopate</vt:lpstr>
      <vt:lpstr>Walter Turncoat</vt:lpstr>
      <vt:lpstr>simple-light</vt:lpstr>
      <vt:lpstr>All About 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Me1</dc:title>
  <dc:subject>TechnoMe O365</dc:subject>
  <dc:creator>TechnoKids Inc.</dc:creator>
  <cp:keywords>Sample</cp:keywords>
  <cp:lastModifiedBy>TechnoKids Inc.</cp:lastModifiedBy>
  <cp:revision>3</cp:revision>
  <dcterms:modified xsi:type="dcterms:W3CDTF">2016-10-21T15:19:45Z</dcterms:modified>
  <cp:category>Primary</cp:category>
</cp:coreProperties>
</file>