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2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8943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-100" y="2669325"/>
            <a:ext cx="2283300" cy="4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By </a:t>
            </a:r>
            <a:r>
              <a:rPr lang="en" b="1">
                <a:solidFill>
                  <a:srgbClr val="FF0000"/>
                </a:solidFill>
              </a:rPr>
              <a:t>Student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-100" y="1698189"/>
            <a:ext cx="2283300" cy="66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Things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simple-light-2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Tiny</dc:title>
  <dc:subject>TechnoBookmaking O365</dc:subject>
  <dc:creator>TechnoKids Inc.</dc:creator>
  <cp:keywords>Template</cp:keywords>
  <cp:lastModifiedBy>TechnoKids Inc.</cp:lastModifiedBy>
  <cp:revision>3</cp:revision>
  <dcterms:modified xsi:type="dcterms:W3CDTF">2017-04-03T14:27:01Z</dcterms:modified>
  <cp:category>Primary</cp:category>
</cp:coreProperties>
</file>